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jeeyoga.com/stres-w-szkole-3-proste-techniki-relaksacyjne-dla-dzieci/" TargetMode="External"/><Relationship Id="rId7" Type="http://schemas.openxmlformats.org/officeDocument/2006/relationships/hyperlink" Target="https://www.google.com/search?q=balonik&amp;sxsrf=ALiCzsbP5Od-7ckBgvW97NoSb3n2p7xV_Q:1666544563990&amp;source=lnms&amp;tbm=isch&amp;sa=X&amp;ved=2ahUKEwj-tPSl6vb6AhUM_SoKHRfmBkQQ_AUoAXoECAIQAw&amp;biw=1366&amp;bih=624&amp;dpr=1#imgrc=bi-r5ecav6iceM" TargetMode="External"/><Relationship Id="rId2" Type="http://schemas.openxmlformats.org/officeDocument/2006/relationships/hyperlink" Target="https://zdrowie.pap.pl/rodzice/stres-szkolny-niedostrzegane-cierpienie-dziec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aturalnieozdrowiu.pl/cwiczenia-relaksacyjne-dla-dzieci-czyli-jak-pomoc-maluchom-wyciszyc-emocje/" TargetMode="External"/><Relationship Id="rId5" Type="http://schemas.openxmlformats.org/officeDocument/2006/relationships/hyperlink" Target="https://dziecisawazne.pl/jakie-sa-najlepsze-cwiczenia-relaksacyjne-dla-dzieci/" TargetMode="External"/><Relationship Id="rId4" Type="http://schemas.openxmlformats.org/officeDocument/2006/relationships/hyperlink" Target="https://earlystage.pl/blog/2021/03/12/cwiczenia-relaksacyjne-dla-dzieci-nauka-na-pelnym-luzie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864885-368E-A271-A7D0-21FB526A8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Prezentacja na </a:t>
            </a:r>
            <a:r>
              <a:rPr lang="pl-PL" b="1">
                <a:latin typeface="Times New Roman" panose="02020603050405020304" pitchFamily="18" charset="0"/>
                <a:cs typeface="Times New Roman" panose="02020603050405020304" pitchFamily="18" charset="0"/>
              </a:rPr>
              <a:t>zajęcia szkolne dla nauczycieli klas 0-3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49C310-D218-06BF-48E5-DD1FA8AE2E6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20456"/>
          </a:xfrm>
        </p:spPr>
        <p:txBody>
          <a:bodyPr/>
          <a:lstStyle/>
          <a:p>
            <a:pPr marL="0" indent="0" algn="ctr">
              <a:buNone/>
            </a:pPr>
            <a:r>
              <a:rPr lang="pl-PL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Prezentacja powstała w ramach projektu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„TAKE IT EASY”</a:t>
            </a:r>
            <a:r>
              <a:rPr lang="pl-PL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pl-PL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realizowanego w SP 2 w Strykowie </a:t>
            </a:r>
          </a:p>
          <a:p>
            <a:pPr marL="0" indent="0" algn="ctr">
              <a:buNone/>
            </a:pPr>
            <a:r>
              <a:rPr lang="pl-PL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programie Erasmus+, współfinansowanego przez Unię Europejską.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25729D9-BC88-E496-C2FC-87434ACB1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835" y="3896138"/>
            <a:ext cx="1868557" cy="249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389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C3051A-A80B-7901-190C-049F0E5D7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„Pierzynka”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3BBD82-A875-163D-1A88-AEEB7C99683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537253"/>
            <a:ext cx="10363826" cy="429370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Aft>
                <a:spcPts val="2250"/>
              </a:spcAft>
              <a:buNone/>
            </a:pPr>
            <a:r>
              <a:rPr lang="pl-PL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Troje dzieci kładzie się na brzuchu obok siebie, opierając policzek o dłonie ułożone jedna na drugiej. Dzieci po kolei delikatnie kładą na ich podudziach, udach, biodrach, plecach i głowach woreczki wypełnione grochem, kasztanami, żołędziami itp. Zawartość woreczków uciska ciała dzieci, jednocześnie je masując. Masaż uspokaja i relaksuje. Po minucie lub dwóch następuje zamiana ról. </a:t>
            </a:r>
          </a:p>
          <a:p>
            <a:pPr marL="0" indent="0">
              <a:lnSpc>
                <a:spcPct val="150000"/>
              </a:lnSpc>
              <a:spcAft>
                <a:spcPts val="2250"/>
              </a:spcAft>
              <a:buNone/>
            </a:pPr>
            <a:r>
              <a:rPr lang="pl-PL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Tego typu ćwiczenie relaksacyjne dla dzieci to idealny pomysł na zaangażowanie całej grupy – każdy ma swoje zadanie, na którym się skupia, a w zamian za jego wykonanie otrzymuje nagrodę w postaci masażu woreczkami. </a:t>
            </a:r>
          </a:p>
          <a:p>
            <a:pPr marL="0" indent="0">
              <a:lnSpc>
                <a:spcPct val="150000"/>
              </a:lnSpc>
              <a:spcAft>
                <a:spcPts val="2250"/>
              </a:spcAft>
              <a:buNone/>
            </a:pPr>
            <a:r>
              <a:rPr lang="pl-PL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Koncentracja, pomoc innym, integracja i zabawa jednocześnie! </a:t>
            </a:r>
          </a:p>
        </p:txBody>
      </p:sp>
    </p:spTree>
    <p:extLst>
      <p:ext uri="{BB962C8B-B14F-4D97-AF65-F5344CB8AC3E}">
        <p14:creationId xmlns:p14="http://schemas.microsoft.com/office/powerpoint/2010/main" val="585144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E963A2-92B1-770F-5AF3-41807E650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Inne przykłady ćwiczeń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F4A7A0-B010-753D-A1BC-044AFCC63ED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342900" lvl="0" indent="-342900" fontAlgn="base">
              <a:lnSpc>
                <a:spcPct val="150000"/>
              </a:lnSpc>
              <a:spcAft>
                <a:spcPts val="75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pl-PL" sz="1800" b="1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„Budzący się kwiatek” </a:t>
            </a:r>
            <a:r>
              <a:rPr lang="pl-PL" sz="180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pozycja skulona; na hasło „świeci słońce” – powolne wstawanie do pozycji pionowej, lekki skłon w tył z jednoczesnym wymachem rąk; na hasło „susza” – powrót do pozycji skulonej;</a:t>
            </a:r>
            <a:endParaRPr lang="pl-PL" sz="1800" cap="none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ts val="75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pl-PL" sz="1800" b="1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„Aniołki” </a:t>
            </a:r>
            <a:r>
              <a:rPr lang="pl-PL" sz="180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siad skrzyżny, ręce luźno; wdech – ręce bokiem do góry; wydech – ręce bokiem w dół;</a:t>
            </a:r>
            <a:endParaRPr lang="pl-PL" sz="1800" cap="none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ts val="75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pl-PL" sz="1800" b="1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Ćwiczenia relaksacyjne z dźwiękiem; </a:t>
            </a:r>
            <a:r>
              <a:rPr lang="pl-PL" sz="180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leżenie na plecach, nasłuchiwanie konkretnych dźwięków w muzyce; taniec i zabawy muzyczne, np. klaskanie lub tupanie do taktu muzyki;</a:t>
            </a:r>
            <a:endParaRPr lang="pl-PL" sz="1800" cap="none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50000"/>
              </a:lnSpc>
              <a:spcAft>
                <a:spcPts val="750"/>
              </a:spcAft>
              <a:buSzPts val="1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pl-PL" sz="1800" b="1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Wizualizacja relaksacyjna; </a:t>
            </a:r>
            <a:r>
              <a:rPr lang="pl-PL" sz="180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wygodna pozycja, zamknięte oczy, wizualizacja w myślach.</a:t>
            </a:r>
            <a:endParaRPr lang="pl-P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083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9ACBAE-3795-736C-E5C0-776D1E25F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Efekty 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7B6FB6-177A-8F21-3418-6676A830B8A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290892"/>
            <a:ext cx="10363826" cy="227621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Ćwiczenia relaksacyjne dla dzieci pomagają w rozładowaniu negatywnych emocji i dają możliwość odpoczynku, zniwelowania stresu i wyciszenia się. Tego typu ćwiczenia sprawiają, że dzieci lepiej radzą sobie z nauką, przebywaniem poza domem, w kontaktach z innymi i nie mają problemów z koncentracją. </a:t>
            </a:r>
          </a:p>
        </p:txBody>
      </p:sp>
    </p:spTree>
    <p:extLst>
      <p:ext uri="{BB962C8B-B14F-4D97-AF65-F5344CB8AC3E}">
        <p14:creationId xmlns:p14="http://schemas.microsoft.com/office/powerpoint/2010/main" val="1806537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9AFAA5-E8B6-3C2D-7735-092DADAEF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Dziękujemy za uwagę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5EC95D19-910A-60F2-F855-34B9D99C4771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688992" y="1972138"/>
            <a:ext cx="2814015" cy="312994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FDD3B575-8FC3-0108-A946-AD26AB06F75B}"/>
              </a:ext>
            </a:extLst>
          </p:cNvPr>
          <p:cNvSpPr txBox="1"/>
          <p:nvPr/>
        </p:nvSpPr>
        <p:spPr>
          <a:xfrm>
            <a:off x="4359965" y="5420139"/>
            <a:ext cx="384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 projektu: Amelia Marczak kl.8b</a:t>
            </a:r>
          </a:p>
        </p:txBody>
      </p:sp>
    </p:spTree>
    <p:extLst>
      <p:ext uri="{BB962C8B-B14F-4D97-AF65-F5344CB8AC3E}">
        <p14:creationId xmlns:p14="http://schemas.microsoft.com/office/powerpoint/2010/main" val="1057575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0D1015-8325-2B0C-F80D-DF001D8D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70526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2B18AA-3E4D-2822-C8E6-F32EDBDD94F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42160"/>
          </a:xfrm>
        </p:spPr>
        <p:txBody>
          <a:bodyPr>
            <a:normAutofit fontScale="47500" lnSpcReduction="20000"/>
          </a:bodyPr>
          <a:lstStyle/>
          <a:p>
            <a:pPr algn="l">
              <a:buFont typeface="+mj-lt"/>
              <a:buAutoNum type="arabicPeriod"/>
            </a:pPr>
            <a:r>
              <a:rPr lang="pl-PL" b="0" i="0" dirty="0">
                <a:effectLst/>
                <a:latin typeface="Lato" panose="020F0502020204030203" pitchFamily="34" charset="0"/>
              </a:rPr>
              <a:t>Barbara Kaja „Zarys terapii dziecka”</a:t>
            </a:r>
          </a:p>
          <a:p>
            <a:pPr algn="l">
              <a:buFont typeface="+mj-lt"/>
              <a:buAutoNum type="arabicPeriod"/>
            </a:pPr>
            <a:r>
              <a:rPr lang="pl-PL" b="0" i="0" u="sng" dirty="0">
                <a:effectLst/>
                <a:latin typeface="Lato" panose="020F050202020403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https://zdrowie.pap.pl/rodzice/stres-szkolny-niedostrzegane-cierpienie-dzieci</a:t>
            </a:r>
            <a:endParaRPr lang="pl-PL" b="0" i="0" dirty="0">
              <a:effectLst/>
              <a:latin typeface="Lato" panose="020F0502020204030203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pl-PL" b="0" i="0" dirty="0">
                <a:effectLst/>
                <a:latin typeface="Lato" panose="020F0502020204030203" pitchFamily="34" charset="0"/>
              </a:rPr>
              <a:t>Isabelle </a:t>
            </a:r>
            <a:r>
              <a:rPr lang="pl-PL" b="0" i="0" dirty="0" err="1">
                <a:effectLst/>
                <a:latin typeface="Lato" panose="020F0502020204030203" pitchFamily="34" charset="0"/>
              </a:rPr>
              <a:t>Filliozat</a:t>
            </a:r>
            <a:r>
              <a:rPr lang="pl-PL" b="0" i="0" dirty="0">
                <a:effectLst/>
                <a:latin typeface="Lato" panose="020F0502020204030203" pitchFamily="34" charset="0"/>
              </a:rPr>
              <a:t> „W sercu emocji dziecka”</a:t>
            </a:r>
          </a:p>
          <a:p>
            <a:pPr algn="l">
              <a:buFont typeface="+mj-lt"/>
              <a:buAutoNum type="arabicPeriod"/>
            </a:pPr>
            <a:r>
              <a:rPr lang="pl-PL" b="0" i="0" dirty="0" err="1">
                <a:effectLst/>
                <a:latin typeface="Lato" panose="020F0502020204030203" pitchFamily="34" charset="0"/>
              </a:rPr>
              <a:t>Eline</a:t>
            </a:r>
            <a:r>
              <a:rPr lang="pl-PL" b="0" i="0" dirty="0">
                <a:effectLst/>
                <a:latin typeface="Lato" panose="020F0502020204030203" pitchFamily="34" charset="0"/>
              </a:rPr>
              <a:t> </a:t>
            </a:r>
            <a:r>
              <a:rPr lang="pl-PL" b="0" i="0" dirty="0" err="1">
                <a:effectLst/>
                <a:latin typeface="Lato" panose="020F0502020204030203" pitchFamily="34" charset="0"/>
              </a:rPr>
              <a:t>Snel</a:t>
            </a:r>
            <a:r>
              <a:rPr lang="pl-PL" b="0" i="0" dirty="0">
                <a:effectLst/>
                <a:latin typeface="Lato" panose="020F0502020204030203" pitchFamily="34" charset="0"/>
              </a:rPr>
              <a:t> „Uważność i spokój żabki”</a:t>
            </a:r>
          </a:p>
          <a:p>
            <a:pPr>
              <a:buFont typeface="+mj-lt"/>
              <a:buAutoNum type="arabicPeriod"/>
            </a:pPr>
            <a:r>
              <a:rPr lang="pl-PL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https://jeeyoga.com/stres-w-szkole-3-proste-techniki-relaksacyjne-dla-dzieci/</a:t>
            </a:r>
            <a:endParaRPr lang="pl-PL" dirty="0"/>
          </a:p>
          <a:p>
            <a:pPr>
              <a:buFont typeface="+mj-lt"/>
              <a:buAutoNum type="arabicPeriod"/>
            </a:pPr>
            <a:r>
              <a:rPr lang="pl-PL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https://earlystage.pl/blog/2021/03/12/cwiczenia-relaksacyjne-dla-dzieci-nauka-na-pelnym-luzie/</a:t>
            </a:r>
            <a:endParaRPr lang="pl-PL" dirty="0"/>
          </a:p>
          <a:p>
            <a:pPr>
              <a:buFont typeface="+mj-lt"/>
              <a:buAutoNum type="arabicPeriod"/>
            </a:pPr>
            <a:r>
              <a:rPr lang="pl-PL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https://dziecisawazne.pl/jakie-sa-najlepsze-cwiczenia-relaksacyjne-dla-dzieci/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8. </a:t>
            </a:r>
            <a:r>
              <a:rPr lang="pl-PL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https://naturalnieozdrowiu.pl/cwiczenia-relaksacyjne-dla-dzieci-czyli-jak-pomoc-maluchom-wyciszyc-emocje/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9. </a:t>
            </a:r>
            <a:r>
              <a:rPr lang="pl-PL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https://www.google.com/search?q=balonik&amp;sxsrf=ALiCzsbP5Od-7ckBgvW97NoSb3n2p7xV_Q:1666544563990&amp;source=lnms&amp;tbm=isch&amp;sa=X&amp;ved=2ahUKEwj-tPSl6vb6AhUM_SoKHRfmBkQQ_AUoAXoECAIQAw&amp;biw=1366&amp;bih=624&amp;dpr=1#imgrc=bi-r5ecav6iceM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10. https://www.google.com/search?q=zwinny+kotek&amp;tbm=isch&amp;ved=2ahUKEwjZ9vOm6vb6AhUG-yoKHZFOAjwQ2-cCegQIABAA&amp;oq=zwinny+kotek&amp;gs_lcp=CgNpbWcQAzoECCMQJzoFCAAQgAQ6BAgAEEM6BwgjEOoCECc6CAgAEIAEELEDOggIABCxAxCDAToHCAAQgAQQAzoGCAAQBRAeOgcIABCABBAYUKngAVjD_wFgloMCaAFwAHgCgAGsAYgBpA6SAQQxNy4zmAEAoAEBqgELZ3dzLXdpei1pbWewAQrAAQE&amp;sclient=img&amp;ei=tnNVY9nDBIb2qwGRnYngAw&amp;bih=624&amp;biw=1366#imgrc=MN67r6Z4NAUYDM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1168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0D1015-8325-2B0C-F80D-DF001D8D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70526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2B18AA-3E4D-2822-C8E6-F32EDBDD94F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24000"/>
            <a:ext cx="10363826" cy="458525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l-PL" sz="2500" dirty="0"/>
              <a:t>11. https://www.google.com/search?q=zdmuchiwanie+%C5%9Bwieczki&amp;tbm=isch&amp;ved=2ahUKEwiP-u_O6vb6AhXGGHcKHbELCWAQ2-cCegQIABAA&amp;oq=zdmuchiwanie+%C5%9Bwieczki&amp;gs_lcp=CgNpbWcQAzIFCAAQgAQ6BAgjECc6BwgjEOoCECc6BAgAEEM6CAgAEIAEELEDOggIABCxAxCDAToFCAAQsQM6BwgAEIAEEBg6CQgAEIAEEAoQGFCnBlixOGCCPGgBcAB4BYABjwaIAfQ4kgENMi41LjEuNC4xLjIuNJgBAKABAaoBC2d3cy13aXotaW1nsAEKwAEB&amp;sclient=img&amp;ei=CXRVY8_RNsax3AOxl6SABg&amp;bih=624&amp;biw=1366#imgrc=s8BOIhW-j_JmrM</a:t>
            </a:r>
          </a:p>
          <a:p>
            <a:pPr marL="0" indent="0">
              <a:buNone/>
            </a:pPr>
            <a:r>
              <a:rPr lang="pl-PL" sz="2500" dirty="0"/>
              <a:t>12. https://www.google.com/search?q=%C5%9Bmiech&amp;tbm=isch&amp;ved=2ahUKEwjg9oCH6_b6AhXRiIsKHaz7AFMQ2-cCegQIABAA&amp;oq=%C5%9Bmiech&amp;gs_lcp=CgNpbWcQAzIFCAAQgAQyBQgAEIAEMgUIABCABDIFCAAQgAQyBQgAEIAEMgUIABCABDIFCAAQgAQyBQgAEIAEMgUIABCABDIFCAAQgAQ6BAgjECc6BwgjEOoCECc6BAgAEEM6CAgAEIAEELEDOgsIABCABBCxAxCDAVCEBljIHWDfIGgBcAB4BYAB7wSIAbwVkgEJMi43LjQuNS0xmAEAoAEBqgELZ3dzLXdpei1pbWewAQrAAQE&amp;sclient=img&amp;ei=f3RVY6C7JdGRrgSs94OYBQ&amp;bih=624&amp;biw=1366#imgrc=HKhZs6hbW9O3kM</a:t>
            </a:r>
          </a:p>
          <a:p>
            <a:pPr marL="0" indent="0">
              <a:buNone/>
            </a:pPr>
            <a:r>
              <a:rPr lang="pl-PL" sz="2500" dirty="0"/>
              <a:t>13. https://www.google.com/search?q=walk&amp;tbm=isch&amp;ved=2ahUKEwiR2_DQ9_b6AhUppIsKHQvkDJgQ2-cCegQIABAA&amp;oq=walk&amp;gs_lcp=CgNpbWcQAzIICAAQgAQQsQMyBQgAEIAEMggIABCABBCxAzIICAAQgAQQsQMyBQgAEIAEMgUIABCABDIICAAQgAQQsQMyBQgAEIAEMgUIABCABDIFCAAQgAQ6BAgjECc6BwgjEOoCECc6BAgAEEM6CAgAELEDEIMBOgsIABCABBCxAxCDAVD1BVjWEWDyE2gBcAB4AoABhQGIAeMGkgEDOC4ymAEAoAEBqgELZ3dzLXdpei1pbWewAQrAAQE&amp;sclient=img&amp;ei=r4FVY9HHLqnIrgSLyLPACQ&amp;bih=624&amp;biw=1366#imgrc=UAikWZxz3YS0pM</a:t>
            </a:r>
          </a:p>
          <a:p>
            <a:pPr marL="0" indent="0">
              <a:buNone/>
            </a:pPr>
            <a:r>
              <a:rPr lang="pl-PL" sz="2500" dirty="0"/>
              <a:t>14. https://www.google.com/search?q=cat&amp;tbm=isch&amp;ved=2ahUKEwj1ivrV9_b6AhXG_CoKHeirBLgQ2-cCegQIABAA&amp;oq=cat&amp;gs_lcp=CgNpbWcQAzIECCMQJzIECAAQQzIECAAQQzIECAAQQzIICAAQgAQQsQMyCwgAEIAEELEDEIMBMggIABCABBCxAzIICAAQgAQQsQMyCAgAEIAEELEDMgUIABCABDoHCCMQ6gIQJzoHCAAQsQMQQ1CHBliJEmD4FWgBcAB4AoABugGIAakGkgEDNC4zmAEAoAEBqgELZ3dzLXdpei1pbWewAQrAAQE&amp;sclient=img&amp;ei=uoFVY_XFGMb5qwHo15LACw&amp;bih=624&amp;biw=1366#imgrc=ZZ6e8yXjA7zcMM</a:t>
            </a:r>
          </a:p>
          <a:p>
            <a:pPr marL="0" indent="0">
              <a:buNone/>
            </a:pPr>
            <a:r>
              <a:rPr lang="pl-PL" sz="2500" dirty="0"/>
              <a:t>15. https://www.google.com/search?q=elephant+drawing&amp;tbm=isch&amp;ved=2ahUKEwj1ivrV9_b6AhXG_CoKHeirBLgQ2-cCegQIABAA&amp;oq=elephant+&amp;gs_lcp=CgNpbWcQARgCMgsIABCABBCxAxCDATIFCAAQgAQyBQgAEIAEMgUIABCABDIFCAAQgAQyBQgAEIAEMgUIABCABDIFCAAQgAQyBQgAEIAEMgUIABCABDoECCMQJzoICAAQgAQQsQM6BAgAEEM6BwgjEOoCECc6CAgAELEDEIMBUKAGWIknYNI7aANwAHgCgAGDAYgBugeSAQQxMC4xmAEAoAEBqgELZ3dzLXdpei1pbWewAQrAAQE&amp;sclient=img&amp;ei=uoFVY_XFGMb5qwHo15LACw&amp;bih=624&amp;biw=1366#imgrc=feq1of50ekpNdM</a:t>
            </a:r>
          </a:p>
          <a:p>
            <a:pPr marL="0" indent="0">
              <a:buNone/>
            </a:pPr>
            <a:r>
              <a:rPr lang="pl-PL" sz="2500" dirty="0"/>
              <a:t>16. https://www.google.com/search?q=pizza&amp;tbm=isch&amp;ved=2ahUKEwjHq8Ph-Pb6AhURlosKHT8_Db4Q2-cCegQIABAA&amp;oq=pizza&amp;gs_lcp=CgNpbWcQAzIHCAAQsQMQQzIECAAQQzIICAAQgAQQsQMyCAgAEIAEELEDMgQIABBDMgUIABCABDIFCAAQgAQyBAgAEEMyBQgAEIAEMggIABCABBCxAzoECCMQJzoGCAAQBxAeOgcIIxDqAhAnUKUHWPVLYKlWaAJwAHgAgAFWiAHoA5IBATaYAQCgAQGqAQtnd3Mtd2l6LWltZ7ABCsABAQ&amp;sclient=img&amp;ei=34JVY4fABpGsrgS__rTwCw&amp;bih=624&amp;biw=1366#imgrc=2DM8kYywAg9rHM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319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19DB8E-FAC6-1400-E887-90F90E463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3913" y="1300785"/>
            <a:ext cx="10349947" cy="2509213"/>
          </a:xfrm>
        </p:spPr>
        <p:txBody>
          <a:bodyPr/>
          <a:lstStyle/>
          <a:p>
            <a:r>
              <a:rPr lang="pl-P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Ćwiczenia relaksacyjne</a:t>
            </a:r>
          </a:p>
        </p:txBody>
      </p:sp>
    </p:spTree>
    <p:extLst>
      <p:ext uri="{BB962C8B-B14F-4D97-AF65-F5344CB8AC3E}">
        <p14:creationId xmlns:p14="http://schemas.microsoft.com/office/powerpoint/2010/main" val="428643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83DCCE-F102-EFAA-B956-75136FC47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Ćwiczenia relaksacyjne dla dzieci - pomysły, techniki</a:t>
            </a:r>
            <a:b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F492F6-243C-05EE-2951-34EE4812DA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270849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400" cap="none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Stres</a:t>
            </a:r>
            <a:r>
              <a:rPr lang="pl-PL" sz="240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negatywnie wpływa na samopoczucie, humor, ale także na nasze zdrowie – powoduje wiele nieprzyjemnych bólów, których źródłem jest napięcie mięśniowe. Ze stresem borykają się zarówno dorośli, jak i ci najmłodsi. Ćwiczenia relaksacyjne dla dzieci to jeden ze świetnych sposobów na rozładowanie stresu. </a:t>
            </a:r>
            <a:r>
              <a:rPr lang="pl-PL" sz="2400" cap="none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Ponadto, </a:t>
            </a:r>
            <a:r>
              <a:rPr lang="pl-PL" sz="240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pomagają im zdobyć nowe doświadczenia i pomysły na zabawy w grupie. </a:t>
            </a:r>
            <a:endParaRPr lang="pl-PL" sz="2400" cap="none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74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326B2E-9DAE-043D-3F2A-C1913171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Przede wszystkim zabawa!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0E1644-E8A6-2531-80D5-EF10BF12C43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3"/>
            <a:ext cx="10363826" cy="321207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40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Kluczem do udanej sesji ćwiczeń relaksacyjnych dla dzieci jest stworzenie atmosfery zabawy. Małe dzieci nie zrozumieją trudnych i długich poleceń. Zanim zaczniemy pokazywać dzieciom ćwiczenia relaksacyjne, trzeba zaspokoić ich naturalną potrzebę bycia w ruchu. Żeby ćwiczenia relaksacyjne dla dzieci przyniosły efekty, muszą być po prostu świetną zabawą! Dzięki temu staną się nowym nawykiem, którego dzieci nie będą mogły się doczekać! </a:t>
            </a:r>
          </a:p>
          <a:p>
            <a:pPr>
              <a:lnSpc>
                <a:spcPct val="150000"/>
              </a:lnSpc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465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276E1-AFA5-F105-F5E9-0EC2DB630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Zalety ćwiczeń relaksacyjnych                      dla dzieci </a:t>
            </a:r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2748A4-2CCD-1E44-1B9C-B3D09E84F6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0240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60000"/>
              </a:lnSpc>
              <a:spcAft>
                <a:spcPts val="2250"/>
              </a:spcAft>
              <a:buNone/>
            </a:pPr>
            <a:r>
              <a:rPr lang="pl-PL" sz="280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Najlepsze ćwiczenia to te, które przynoszą najkorzystniejsze efekty! Wybór ćwiczeń relaksacyjnych dla dzieci zależy od ich wieku, stylu życia, obowiązków, rutyny i wielu innych czynników. Ćwiczenia relaksacyjne można wprowadzać w różnych porach dnia,    na przykład rano po przebudzeniu, w szkole – przed rozpoczęciem zajęć, w czasie zajęć,  w przerwie między zajęciami, przed snem.</a:t>
            </a:r>
          </a:p>
          <a:p>
            <a:pPr marL="0" indent="0" algn="just">
              <a:lnSpc>
                <a:spcPct val="160000"/>
              </a:lnSpc>
              <a:spcAft>
                <a:spcPts val="2250"/>
              </a:spcAft>
              <a:buNone/>
            </a:pPr>
            <a:r>
              <a:rPr lang="pl-PL" sz="280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Ważne, aby dziecko zarówno w domu, jak i w szkole miało możliwość i czas na relaks. 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29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BAD722-3526-085A-0B2C-C1335DBD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Pomysły na ćwiczenia relaksacyjne              dla dzieci</a:t>
            </a:r>
            <a:r>
              <a:rPr lang="pl-PL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503008-A06B-BF6E-33DE-DE6B59C80E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3"/>
            <a:ext cx="10363826" cy="19133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sz="240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Nabieranie i wydychanie powietrza, słuchanie muzyki klasycznej albo szumu fal            i śpiewu ptaków - brzmi nudno? Właśnie dlatego zamiast oklepanych pomysłów  na ćwiczenia relaksacyjne dla dzieci, lepiej wybrać jedną z </a:t>
            </a:r>
            <a:r>
              <a:rPr lang="pl-PL" sz="2400" cap="none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poniższy</a:t>
            </a:r>
            <a:r>
              <a:rPr lang="pl-PL" sz="240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 propozycji!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12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6B654A-E88A-485B-3814-415D6DC39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„Pisze Pani na maszynie”</a:t>
            </a:r>
            <a:endParaRPr lang="pl-PL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BE79A3-182E-8194-AC1D-10BCF048AB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214694"/>
            <a:ext cx="10363826" cy="3357846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l-PL" sz="510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Zabawa w parach (dziecko z dzieckiem). Jedna osoba na plecach drugiej osoby demonstruje pewne ruchy całą dłonią, palcami, opuszkami palców – po czym następuje zamiana ról. 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l-PL" sz="510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zabawa to świetny pomysł na ćwiczenie relaksacyjne dla dzieci – angażuje dwie osoby jednocześnie, relaksuje, uczy, wpływa korzystnie na koncentrację i na pamięć, ponieważ dzieci szybko zapamiętują wierszyk i same powtarzają go wraz z odpowiednimi ruchami. </a:t>
            </a:r>
          </a:p>
          <a:p>
            <a:pPr marL="0" indent="0">
              <a:lnSpc>
                <a:spcPct val="170000"/>
              </a:lnSpc>
              <a:buNone/>
            </a:pPr>
            <a:endParaRPr lang="pl-PL" sz="8000" cap="none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pl-PL" sz="1800" cap="none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pl-PL" sz="1800" cap="none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255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45D2EA-B793-CF10-21FA-34ABD53031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7757" y="525751"/>
            <a:ext cx="10363826" cy="607612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800" b="1" cap="none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cap="none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Pisze pani na maszynie a, b, c, przecinek, a, b, c, przecinek</a:t>
            </a:r>
            <a:r>
              <a:rPr lang="pl-PL" sz="1800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- podczas recytowania wierszyka: pukanie paluszkami po plecach dziecka, naśladowanie pisania na maszynie lub klawiaturze. Na przecinek delikatne muśnięcie szyi </a:t>
            </a:r>
            <a:r>
              <a:rPr lang="pl-PL" sz="1800" cap="none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l-PL" sz="1800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powoduje łaskotki.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cap="none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Przeszły wielkie słonie</a:t>
            </a:r>
            <a:r>
              <a:rPr lang="pl-PL" sz="1800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800" cap="none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l-PL" sz="1800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powolne i delikatne pukanie po pleckach pięściami (brzmi strasznie, ale chodzi o delikatne ruchy).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cap="none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Przegalopowały konie</a:t>
            </a:r>
            <a:r>
              <a:rPr lang="pl-PL" sz="1800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- opukiwanie pleców trzema palcami wzdłuż kręgosłupa.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cap="none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Przeszły panie na szpileczkach</a:t>
            </a:r>
            <a:r>
              <a:rPr lang="pl-PL" sz="1800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l-PL" sz="1800" cap="none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l-PL" sz="1800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pukanie palcami lub paznokciami po plecach dziecka wzdłuż kręgosłupa </a:t>
            </a:r>
            <a:r>
              <a:rPr lang="pl-PL" sz="1800" cap="none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l-PL" sz="1800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naśladowanie pań na szpileczkach.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cap="none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Przepłynęła miła rzeczka</a:t>
            </a:r>
            <a:r>
              <a:rPr lang="pl-PL" sz="1800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- ruch posuwisty całą dłonią od szyi do końca kręgosłupa.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cap="none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Popadał drobny deszczyk</a:t>
            </a:r>
            <a:r>
              <a:rPr lang="pl-PL" sz="1800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- lekkie uderzanie wszystkimi palcami u rąk po plecach - naśladowanie pukającego o podłoże deszczu.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b="1" cap="none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Poczuł(a) pan(i) dreszczyk?</a:t>
            </a:r>
            <a:r>
              <a:rPr lang="pl-PL" sz="1800" cap="none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- Ruch posuwisty całą dłonią w szybkim tempie po plecach dziecka.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5828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FA047A-EB67-5F86-2EA8-083E336AC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„Zwinny kotek”</a:t>
            </a:r>
            <a:br>
              <a:rPr lang="pl-PL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EC5E27-3CB4-FCA6-6909-24880528AD4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2327335"/>
            <a:ext cx="10363826" cy="342410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2250"/>
              </a:spcAft>
              <a:buNone/>
            </a:pPr>
            <a:r>
              <a:rPr lang="pl-PL" sz="240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zabawie wykorzystujemy delikatne chustki z tiulu. Jedną ręką podrzucamy chustkę w górę, a drugą ręką chwytamy opadającą chustkę. W zabawie chodzi o to, żeby chustka nie spadła na podłogę. Ćwiczenia relaksacyjne dla dzieci tego typu zmuszają do skupienia się, szybkiego reagowania na bodźce zewnętrzne i odcięcia się od innych zadań. Dzięki temu dziecko poprawia swoją kondycję i sprawność ruchową, a jednocześnie pracuje nad koncentracją. </a:t>
            </a:r>
          </a:p>
        </p:txBody>
      </p:sp>
    </p:spTree>
    <p:extLst>
      <p:ext uri="{BB962C8B-B14F-4D97-AF65-F5344CB8AC3E}">
        <p14:creationId xmlns:p14="http://schemas.microsoft.com/office/powerpoint/2010/main" val="585021690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132</TotalTime>
  <Words>1457</Words>
  <Application>Microsoft Office PowerPoint</Application>
  <PresentationFormat>Panoramiczny</PresentationFormat>
  <Paragraphs>60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Lato</vt:lpstr>
      <vt:lpstr>Times New Roman</vt:lpstr>
      <vt:lpstr>Tw Cen MT</vt:lpstr>
      <vt:lpstr>Kropla</vt:lpstr>
      <vt:lpstr>Prezentacja na zajęcia szkolne dla nauczycieli klas 0-3</vt:lpstr>
      <vt:lpstr>Ćwiczenia relaksacyjne</vt:lpstr>
      <vt:lpstr>Ćwiczenia relaksacyjne dla dzieci - pomysły, techniki </vt:lpstr>
      <vt:lpstr>Przede wszystkim zabawa! </vt:lpstr>
      <vt:lpstr> Zalety ćwiczeń relaksacyjnych                      dla dzieci </vt:lpstr>
      <vt:lpstr>Pomysły na ćwiczenia relaksacyjne              dla dzieci  </vt:lpstr>
      <vt:lpstr>„Pisze Pani na maszynie”</vt:lpstr>
      <vt:lpstr>Prezentacja programu PowerPoint</vt:lpstr>
      <vt:lpstr>„Zwinny kotek” </vt:lpstr>
      <vt:lpstr>„Pierzynka” </vt:lpstr>
      <vt:lpstr>Inne przykłady ćwiczeń</vt:lpstr>
      <vt:lpstr>Efekty  </vt:lpstr>
      <vt:lpstr>Dziękujemy za uwagę</vt:lpstr>
      <vt:lpstr>źródła</vt:lpstr>
      <vt:lpstr>źródła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Ćwiczenia relaksacyjne</dc:title>
  <dc:creator>Katarzyna Cnotalska</dc:creator>
  <cp:lastModifiedBy>Katarzyna Cnotalska</cp:lastModifiedBy>
  <cp:revision>14</cp:revision>
  <dcterms:created xsi:type="dcterms:W3CDTF">2022-10-21T13:13:43Z</dcterms:created>
  <dcterms:modified xsi:type="dcterms:W3CDTF">2022-11-18T17:46:27Z</dcterms:modified>
</cp:coreProperties>
</file>